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8"/>
  </p:notesMasterIdLst>
  <p:handoutMasterIdLst>
    <p:handoutMasterId r:id="rId9"/>
  </p:handoutMasterIdLst>
  <p:sldIdLst>
    <p:sldId id="256" r:id="rId2"/>
    <p:sldId id="265" r:id="rId3"/>
    <p:sldId id="266" r:id="rId4"/>
    <p:sldId id="267" r:id="rId5"/>
    <p:sldId id="268" r:id="rId6"/>
    <p:sldId id="264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AEEF2"/>
    <a:srgbClr val="EB342C"/>
    <a:srgbClr val="2F314D"/>
    <a:srgbClr val="E9EEF2"/>
    <a:srgbClr val="2F304D"/>
    <a:srgbClr val="2B4597"/>
    <a:srgbClr val="8594C5"/>
    <a:srgbClr val="374886"/>
    <a:srgbClr val="EE3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63" autoAdjust="0"/>
    <p:restoredTop sz="94660"/>
  </p:normalViewPr>
  <p:slideViewPr>
    <p:cSldViewPr snapToGrid="0">
      <p:cViewPr varScale="1">
        <p:scale>
          <a:sx n="71" d="100"/>
          <a:sy n="71" d="100"/>
        </p:scale>
        <p:origin x="512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2752" y="3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2DB0D2F5-4AF4-7476-174F-D6A28AB6621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1465988-9177-277F-2036-A59ECCB56E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DF18D-3FBF-47F6-91C2-E53EBA04F6F1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8792248-3C89-B54C-49CD-1086E21C97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D7ACD60-F4C8-CD19-C3C1-8C5C59C0C4D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14B13-211F-4FDF-81F4-20F0B671D2A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68959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AE46DB-2B7E-4B4D-BF33-FEBAFEB150FB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39E1C2-7612-4B5F-959C-041F93D56AD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1457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3">
            <a:extLst>
              <a:ext uri="{FF2B5EF4-FFF2-40B4-BE49-F238E27FC236}">
                <a16:creationId xmlns:a16="http://schemas.microsoft.com/office/drawing/2014/main" xmlns="" id="{561C8A0E-EEF9-014E-E43B-F43435246BEC}"/>
              </a:ext>
            </a:extLst>
          </p:cNvPr>
          <p:cNvSpPr>
            <a:spLocks noChangeArrowheads="1"/>
          </p:cNvSpPr>
          <p:nvPr userDrawn="1"/>
        </p:nvSpPr>
        <p:spPr bwMode="auto">
          <a:xfrm rot="10800000" flipH="1">
            <a:off x="6405891" y="3701724"/>
            <a:ext cx="1342518" cy="1175551"/>
          </a:xfrm>
          <a:custGeom>
            <a:avLst/>
            <a:gdLst>
              <a:gd name="T0" fmla="*/ 0 w 946150"/>
              <a:gd name="T1" fmla="*/ 0 h 829310"/>
              <a:gd name="T2" fmla="*/ 0 w 946150"/>
              <a:gd name="T3" fmla="*/ 0 h 829310"/>
              <a:gd name="T4" fmla="*/ 0 w 946150"/>
              <a:gd name="T5" fmla="*/ 0 h 829310"/>
              <a:gd name="T6" fmla="*/ 0 w 946150"/>
              <a:gd name="T7" fmla="*/ 0 h 829310"/>
              <a:gd name="T8" fmla="*/ 0 w 946150"/>
              <a:gd name="T9" fmla="*/ 0 h 829310"/>
              <a:gd name="T10" fmla="*/ 0 w 946150"/>
              <a:gd name="T11" fmla="*/ 0 h 829310"/>
              <a:gd name="T12" fmla="*/ 0 w 946150"/>
              <a:gd name="T13" fmla="*/ 0 h 8293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46150" h="829310">
                <a:moveTo>
                  <a:pt x="709371" y="0"/>
                </a:moveTo>
                <a:lnTo>
                  <a:pt x="236448" y="0"/>
                </a:lnTo>
                <a:lnTo>
                  <a:pt x="0" y="414528"/>
                </a:lnTo>
                <a:lnTo>
                  <a:pt x="236448" y="829068"/>
                </a:lnTo>
                <a:lnTo>
                  <a:pt x="709371" y="829068"/>
                </a:lnTo>
                <a:lnTo>
                  <a:pt x="945832" y="414528"/>
                </a:lnTo>
                <a:lnTo>
                  <a:pt x="709371" y="0"/>
                </a:lnTo>
                <a:close/>
              </a:path>
            </a:pathLst>
          </a:custGeom>
          <a:solidFill>
            <a:srgbClr val="435BA6">
              <a:alpha val="6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xmlns="" id="{4F83FD1D-C770-70AB-58DF-503394800381}"/>
              </a:ext>
            </a:extLst>
          </p:cNvPr>
          <p:cNvSpPr>
            <a:spLocks noChangeArrowheads="1"/>
          </p:cNvSpPr>
          <p:nvPr userDrawn="1"/>
        </p:nvSpPr>
        <p:spPr bwMode="auto">
          <a:xfrm rot="10800000" flipH="1">
            <a:off x="4954471" y="1700356"/>
            <a:ext cx="5487405" cy="5178288"/>
          </a:xfrm>
          <a:custGeom>
            <a:avLst/>
            <a:gdLst>
              <a:gd name="T0" fmla="*/ 0 w 3863340"/>
              <a:gd name="T1" fmla="*/ 0 h 3644900"/>
              <a:gd name="T2" fmla="*/ 0 w 3863340"/>
              <a:gd name="T3" fmla="*/ 0 h 3644900"/>
              <a:gd name="T4" fmla="*/ 0 w 3863340"/>
              <a:gd name="T5" fmla="*/ 0 h 3644900"/>
              <a:gd name="T6" fmla="*/ 0 w 3863340"/>
              <a:gd name="T7" fmla="*/ 0 h 3644900"/>
              <a:gd name="T8" fmla="*/ 0 w 3863340"/>
              <a:gd name="T9" fmla="*/ 0 h 3644900"/>
              <a:gd name="T10" fmla="*/ 0 w 3863340"/>
              <a:gd name="T11" fmla="*/ 0 h 3644900"/>
              <a:gd name="T12" fmla="*/ 0 w 3863340"/>
              <a:gd name="T13" fmla="*/ 0 h 3644900"/>
              <a:gd name="T14" fmla="*/ 0 w 3863340"/>
              <a:gd name="T15" fmla="*/ 0 h 3644900"/>
              <a:gd name="T16" fmla="*/ 0 w 3863340"/>
              <a:gd name="T17" fmla="*/ 0 h 3644900"/>
              <a:gd name="T18" fmla="*/ 0 w 3863340"/>
              <a:gd name="T19" fmla="*/ 0 h 3644900"/>
              <a:gd name="T20" fmla="*/ 0 w 3863340"/>
              <a:gd name="T21" fmla="*/ 0 h 3644900"/>
              <a:gd name="T22" fmla="*/ 0 w 3863340"/>
              <a:gd name="T23" fmla="*/ 0 h 3644900"/>
              <a:gd name="T24" fmla="*/ 0 w 3863340"/>
              <a:gd name="T25" fmla="*/ 0 h 3644900"/>
              <a:gd name="T26" fmla="*/ 0 w 3863340"/>
              <a:gd name="T27" fmla="*/ 0 h 3644900"/>
              <a:gd name="T28" fmla="*/ 0 w 3863340"/>
              <a:gd name="T29" fmla="*/ 0 h 3644900"/>
              <a:gd name="T30" fmla="*/ 0 w 3863340"/>
              <a:gd name="T31" fmla="*/ 0 h 3644900"/>
              <a:gd name="T32" fmla="*/ 0 w 3863340"/>
              <a:gd name="T33" fmla="*/ 0 h 3644900"/>
              <a:gd name="T34" fmla="*/ 0 w 3863340"/>
              <a:gd name="T35" fmla="*/ 0 h 3644900"/>
              <a:gd name="T36" fmla="*/ 0 w 3863340"/>
              <a:gd name="T37" fmla="*/ 0 h 3644900"/>
              <a:gd name="T38" fmla="*/ 0 w 3863340"/>
              <a:gd name="T39" fmla="*/ 0 h 3644900"/>
              <a:gd name="T40" fmla="*/ 0 w 3863340"/>
              <a:gd name="T41" fmla="*/ 0 h 3644900"/>
              <a:gd name="T42" fmla="*/ 0 w 3863340"/>
              <a:gd name="T43" fmla="*/ 0 h 3644900"/>
              <a:gd name="T44" fmla="*/ 0 w 3863340"/>
              <a:gd name="T45" fmla="*/ 0 h 3644900"/>
              <a:gd name="T46" fmla="*/ 0 w 3863340"/>
              <a:gd name="T47" fmla="*/ 0 h 3644900"/>
              <a:gd name="T48" fmla="*/ 0 w 3863340"/>
              <a:gd name="T49" fmla="*/ 0 h 3644900"/>
              <a:gd name="T50" fmla="*/ 0 w 3863340"/>
              <a:gd name="T51" fmla="*/ 0 h 3644900"/>
              <a:gd name="T52" fmla="*/ 0 w 3863340"/>
              <a:gd name="T53" fmla="*/ 0 h 3644900"/>
              <a:gd name="T54" fmla="*/ 0 w 3863340"/>
              <a:gd name="T55" fmla="*/ 0 h 364490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3863340" h="3644900">
                <a:moveTo>
                  <a:pt x="1903336" y="2815450"/>
                </a:moveTo>
                <a:lnTo>
                  <a:pt x="1876412" y="2768549"/>
                </a:lnTo>
                <a:lnTo>
                  <a:pt x="1876412" y="2815450"/>
                </a:lnTo>
                <a:lnTo>
                  <a:pt x="1413979" y="3621151"/>
                </a:lnTo>
                <a:lnTo>
                  <a:pt x="489369" y="3621151"/>
                </a:lnTo>
                <a:lnTo>
                  <a:pt x="26924" y="2815450"/>
                </a:lnTo>
                <a:lnTo>
                  <a:pt x="489369" y="2009749"/>
                </a:lnTo>
                <a:lnTo>
                  <a:pt x="1413979" y="2009749"/>
                </a:lnTo>
                <a:lnTo>
                  <a:pt x="1876412" y="2815450"/>
                </a:lnTo>
                <a:lnTo>
                  <a:pt x="1876412" y="2768549"/>
                </a:lnTo>
                <a:lnTo>
                  <a:pt x="1440916" y="2009749"/>
                </a:lnTo>
                <a:lnTo>
                  <a:pt x="1427505" y="1986381"/>
                </a:lnTo>
                <a:lnTo>
                  <a:pt x="475830" y="1986381"/>
                </a:lnTo>
                <a:lnTo>
                  <a:pt x="0" y="2815450"/>
                </a:lnTo>
                <a:lnTo>
                  <a:pt x="475830" y="3644506"/>
                </a:lnTo>
                <a:lnTo>
                  <a:pt x="1427505" y="3644506"/>
                </a:lnTo>
                <a:lnTo>
                  <a:pt x="1440903" y="3621151"/>
                </a:lnTo>
                <a:lnTo>
                  <a:pt x="1903336" y="2815450"/>
                </a:lnTo>
                <a:close/>
              </a:path>
              <a:path w="3863340" h="3644900">
                <a:moveTo>
                  <a:pt x="3862959" y="0"/>
                </a:moveTo>
                <a:lnTo>
                  <a:pt x="3836047" y="0"/>
                </a:lnTo>
                <a:lnTo>
                  <a:pt x="3258921" y="1005509"/>
                </a:lnTo>
                <a:lnTo>
                  <a:pt x="1960651" y="1005509"/>
                </a:lnTo>
                <a:lnTo>
                  <a:pt x="1383538" y="0"/>
                </a:lnTo>
                <a:lnTo>
                  <a:pt x="1356614" y="0"/>
                </a:lnTo>
                <a:lnTo>
                  <a:pt x="1947113" y="1028852"/>
                </a:lnTo>
                <a:lnTo>
                  <a:pt x="3272447" y="1028852"/>
                </a:lnTo>
                <a:lnTo>
                  <a:pt x="3285845" y="1005509"/>
                </a:lnTo>
                <a:lnTo>
                  <a:pt x="3862959" y="0"/>
                </a:lnTo>
                <a:close/>
              </a:path>
            </a:pathLst>
          </a:custGeom>
          <a:solidFill>
            <a:srgbClr val="FFFFFF">
              <a:alpha val="6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" name="Freeform 14">
            <a:extLst>
              <a:ext uri="{FF2B5EF4-FFF2-40B4-BE49-F238E27FC236}">
                <a16:creationId xmlns:a16="http://schemas.microsoft.com/office/drawing/2014/main" xmlns="" id="{4A817305-8BE1-BAF3-2BEA-73796D92B05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090452" y="4278171"/>
            <a:ext cx="4101954" cy="2596530"/>
          </a:xfrm>
          <a:custGeom>
            <a:avLst/>
            <a:gdLst>
              <a:gd name="T0" fmla="*/ 3225139 w 3228340"/>
              <a:gd name="T1" fmla="*/ 0 h 2071370"/>
              <a:gd name="T2" fmla="*/ 1171959 w 3228340"/>
              <a:gd name="T3" fmla="*/ 0 h 2071370"/>
              <a:gd name="T4" fmla="*/ 0 w 3228340"/>
              <a:gd name="T5" fmla="*/ 2063888 h 2071370"/>
              <a:gd name="T6" fmla="*/ 4454 w 3228340"/>
              <a:gd name="T7" fmla="*/ 2071727 h 2071370"/>
              <a:gd name="T8" fmla="*/ 3225139 w 3228340"/>
              <a:gd name="T9" fmla="*/ 2071727 h 2071370"/>
              <a:gd name="T10" fmla="*/ 3225139 w 3228340"/>
              <a:gd name="T11" fmla="*/ 0 h 207137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228340" h="2071370">
                <a:moveTo>
                  <a:pt x="3227997" y="0"/>
                </a:moveTo>
                <a:lnTo>
                  <a:pt x="1172997" y="0"/>
                </a:lnTo>
                <a:lnTo>
                  <a:pt x="0" y="2062937"/>
                </a:lnTo>
                <a:lnTo>
                  <a:pt x="4457" y="2070773"/>
                </a:lnTo>
                <a:lnTo>
                  <a:pt x="3227997" y="2070773"/>
                </a:lnTo>
                <a:lnTo>
                  <a:pt x="3227997" y="0"/>
                </a:lnTo>
                <a:close/>
              </a:path>
            </a:pathLst>
          </a:custGeom>
          <a:solidFill>
            <a:srgbClr val="20264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1"/>
          </a:p>
        </p:txBody>
      </p:sp>
      <p:sp>
        <p:nvSpPr>
          <p:cNvPr id="6" name="Freeform 15">
            <a:extLst>
              <a:ext uri="{FF2B5EF4-FFF2-40B4-BE49-F238E27FC236}">
                <a16:creationId xmlns:a16="http://schemas.microsoft.com/office/drawing/2014/main" xmlns="" id="{08F55095-8A8A-D796-B996-D3C501B36E6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683177" y="3714324"/>
            <a:ext cx="1511247" cy="2079215"/>
          </a:xfrm>
          <a:custGeom>
            <a:avLst/>
            <a:gdLst>
              <a:gd name="T0" fmla="*/ 1189094 w 1188720"/>
              <a:gd name="T1" fmla="*/ 0 h 1658620"/>
              <a:gd name="T2" fmla="*/ 476211 w 1188720"/>
              <a:gd name="T3" fmla="*/ 0 h 1658620"/>
              <a:gd name="T4" fmla="*/ 0 w 1188720"/>
              <a:gd name="T5" fmla="*/ 829532 h 1658620"/>
              <a:gd name="T6" fmla="*/ 476211 w 1188720"/>
              <a:gd name="T7" fmla="*/ 1659078 h 1658620"/>
              <a:gd name="T8" fmla="*/ 1189094 w 1188720"/>
              <a:gd name="T9" fmla="*/ 1659078 h 1658620"/>
              <a:gd name="T10" fmla="*/ 1189094 w 1188720"/>
              <a:gd name="T11" fmla="*/ 0 h 165862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188720" h="1658620">
                <a:moveTo>
                  <a:pt x="1188140" y="0"/>
                </a:moveTo>
                <a:lnTo>
                  <a:pt x="475830" y="0"/>
                </a:lnTo>
                <a:lnTo>
                  <a:pt x="0" y="829055"/>
                </a:lnTo>
                <a:lnTo>
                  <a:pt x="475830" y="1658124"/>
                </a:lnTo>
                <a:lnTo>
                  <a:pt x="1188140" y="1658124"/>
                </a:lnTo>
                <a:lnTo>
                  <a:pt x="1188140" y="0"/>
                </a:lnTo>
                <a:close/>
              </a:path>
            </a:pathLst>
          </a:custGeom>
          <a:solidFill>
            <a:srgbClr val="2B4597">
              <a:alpha val="2901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1"/>
          </a:p>
        </p:txBody>
      </p:sp>
      <p:sp>
        <p:nvSpPr>
          <p:cNvPr id="7" name="Freeform 16">
            <a:extLst>
              <a:ext uri="{FF2B5EF4-FFF2-40B4-BE49-F238E27FC236}">
                <a16:creationId xmlns:a16="http://schemas.microsoft.com/office/drawing/2014/main" xmlns="" id="{59E1C3E1-B3BE-C959-A47E-CE2A09C881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92381" y="5940775"/>
            <a:ext cx="1202541" cy="913262"/>
          </a:xfrm>
          <a:custGeom>
            <a:avLst/>
            <a:gdLst>
              <a:gd name="T0" fmla="*/ 709371 w 946150"/>
              <a:gd name="T1" fmla="*/ 0 h 729615"/>
              <a:gd name="T2" fmla="*/ 236448 w 946150"/>
              <a:gd name="T3" fmla="*/ 0 h 729615"/>
              <a:gd name="T4" fmla="*/ 0 w 946150"/>
              <a:gd name="T5" fmla="*/ 412905 h 729615"/>
              <a:gd name="T6" fmla="*/ 179634 w 946150"/>
              <a:gd name="T7" fmla="*/ 726607 h 729615"/>
              <a:gd name="T8" fmla="*/ 766188 w 946150"/>
              <a:gd name="T9" fmla="*/ 726607 h 729615"/>
              <a:gd name="T10" fmla="*/ 945832 w 946150"/>
              <a:gd name="T11" fmla="*/ 412905 h 729615"/>
              <a:gd name="T12" fmla="*/ 709371 w 946150"/>
              <a:gd name="T13" fmla="*/ 0 h 7296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46150" h="729615">
                <a:moveTo>
                  <a:pt x="709371" y="0"/>
                </a:moveTo>
                <a:lnTo>
                  <a:pt x="236448" y="0"/>
                </a:lnTo>
                <a:lnTo>
                  <a:pt x="0" y="414527"/>
                </a:lnTo>
                <a:lnTo>
                  <a:pt x="179634" y="729462"/>
                </a:lnTo>
                <a:lnTo>
                  <a:pt x="766188" y="729462"/>
                </a:lnTo>
                <a:lnTo>
                  <a:pt x="945832" y="414527"/>
                </a:lnTo>
                <a:lnTo>
                  <a:pt x="709371" y="0"/>
                </a:lnTo>
                <a:close/>
              </a:path>
            </a:pathLst>
          </a:custGeom>
          <a:solidFill>
            <a:srgbClr val="435BA6">
              <a:alpha val="6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1"/>
          </a:p>
        </p:txBody>
      </p:sp>
      <p:sp>
        <p:nvSpPr>
          <p:cNvPr id="32" name="Freeform 1">
            <a:extLst>
              <a:ext uri="{FF2B5EF4-FFF2-40B4-BE49-F238E27FC236}">
                <a16:creationId xmlns:a16="http://schemas.microsoft.com/office/drawing/2014/main" xmlns="" id="{204382AB-D6EE-829C-B410-095F87AA810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300749" y="4140849"/>
            <a:ext cx="1203008" cy="1045820"/>
          </a:xfrm>
          <a:custGeom>
            <a:avLst/>
            <a:gdLst>
              <a:gd name="T0" fmla="*/ 1490484 w 1987550"/>
              <a:gd name="T1" fmla="*/ 0 h 1747520"/>
              <a:gd name="T2" fmla="*/ 1987308 w 1987550"/>
              <a:gd name="T3" fmla="*/ 874096 h 1747520"/>
              <a:gd name="T4" fmla="*/ 1490484 w 1987550"/>
              <a:gd name="T5" fmla="*/ 1748178 h 1747520"/>
              <a:gd name="T6" fmla="*/ 496824 w 1987550"/>
              <a:gd name="T7" fmla="*/ 1748178 h 1747520"/>
              <a:gd name="T8" fmla="*/ 0 w 1987550"/>
              <a:gd name="T9" fmla="*/ 874096 h 1747520"/>
              <a:gd name="T10" fmla="*/ 496824 w 1987550"/>
              <a:gd name="T11" fmla="*/ 0 h 1747520"/>
              <a:gd name="T12" fmla="*/ 1490484 w 1987550"/>
              <a:gd name="T13" fmla="*/ 0 h 17475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987550" h="1747520">
                <a:moveTo>
                  <a:pt x="1490484" y="0"/>
                </a:moveTo>
                <a:lnTo>
                  <a:pt x="1987308" y="873620"/>
                </a:lnTo>
                <a:lnTo>
                  <a:pt x="1490484" y="1747227"/>
                </a:lnTo>
                <a:lnTo>
                  <a:pt x="496824" y="1747227"/>
                </a:lnTo>
                <a:lnTo>
                  <a:pt x="0" y="873620"/>
                </a:lnTo>
                <a:lnTo>
                  <a:pt x="496824" y="0"/>
                </a:lnTo>
                <a:lnTo>
                  <a:pt x="1490484" y="0"/>
                </a:lnTo>
                <a:close/>
              </a:path>
            </a:pathLst>
          </a:custGeom>
          <a:noFill/>
          <a:ln w="12600" cap="flat">
            <a:solidFill>
              <a:srgbClr val="D4D9E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1"/>
          </a:p>
        </p:txBody>
      </p:sp>
      <p:sp>
        <p:nvSpPr>
          <p:cNvPr id="37" name="Freeform 6">
            <a:extLst>
              <a:ext uri="{FF2B5EF4-FFF2-40B4-BE49-F238E27FC236}">
                <a16:creationId xmlns:a16="http://schemas.microsoft.com/office/drawing/2014/main" xmlns="" id="{D4928B5B-B640-6325-AB52-FE6BC379066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714100" y="1129811"/>
            <a:ext cx="1798191" cy="1515795"/>
          </a:xfrm>
          <a:custGeom>
            <a:avLst/>
            <a:gdLst>
              <a:gd name="T0" fmla="*/ 1187818 w 1584325"/>
              <a:gd name="T1" fmla="*/ 0 h 1351914"/>
              <a:gd name="T2" fmla="*/ 395935 w 1584325"/>
              <a:gd name="T3" fmla="*/ 0 h 1351914"/>
              <a:gd name="T4" fmla="*/ 0 w 1584325"/>
              <a:gd name="T5" fmla="*/ 674329 h 1351914"/>
              <a:gd name="T6" fmla="*/ 395935 w 1584325"/>
              <a:gd name="T7" fmla="*/ 1348671 h 1351914"/>
              <a:gd name="T8" fmla="*/ 1187818 w 1584325"/>
              <a:gd name="T9" fmla="*/ 1348671 h 1351914"/>
              <a:gd name="T10" fmla="*/ 1583753 w 1584325"/>
              <a:gd name="T11" fmla="*/ 674329 h 1351914"/>
              <a:gd name="T12" fmla="*/ 1187818 w 1584325"/>
              <a:gd name="T13" fmla="*/ 0 h 13519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84325" h="1351914">
                <a:moveTo>
                  <a:pt x="1187818" y="0"/>
                </a:moveTo>
                <a:lnTo>
                  <a:pt x="395935" y="0"/>
                </a:lnTo>
                <a:lnTo>
                  <a:pt x="0" y="675754"/>
                </a:lnTo>
                <a:lnTo>
                  <a:pt x="395935" y="1351521"/>
                </a:lnTo>
                <a:lnTo>
                  <a:pt x="1187818" y="1351521"/>
                </a:lnTo>
                <a:lnTo>
                  <a:pt x="1583753" y="675754"/>
                </a:lnTo>
                <a:lnTo>
                  <a:pt x="1187818" y="0"/>
                </a:lnTo>
                <a:close/>
              </a:path>
            </a:pathLst>
          </a:custGeom>
          <a:solidFill>
            <a:srgbClr val="D4D9EC">
              <a:alpha val="4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1"/>
          </a:p>
        </p:txBody>
      </p:sp>
      <p:sp>
        <p:nvSpPr>
          <p:cNvPr id="38" name="Freeform 7">
            <a:extLst>
              <a:ext uri="{FF2B5EF4-FFF2-40B4-BE49-F238E27FC236}">
                <a16:creationId xmlns:a16="http://schemas.microsoft.com/office/drawing/2014/main" xmlns="" id="{E72568E6-011E-EF5F-3701-5F0658AC2EC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869059" y="2794264"/>
            <a:ext cx="2643233" cy="2297738"/>
          </a:xfrm>
          <a:custGeom>
            <a:avLst/>
            <a:gdLst>
              <a:gd name="T0" fmla="*/ 1746021 w 2329179"/>
              <a:gd name="T1" fmla="*/ 0 h 2048509"/>
              <a:gd name="T2" fmla="*/ 582007 w 2329179"/>
              <a:gd name="T3" fmla="*/ 0 h 2048509"/>
              <a:gd name="T4" fmla="*/ 0 w 2329179"/>
              <a:gd name="T5" fmla="*/ 1023037 h 2048509"/>
              <a:gd name="T6" fmla="*/ 582007 w 2329179"/>
              <a:gd name="T7" fmla="*/ 2046062 h 2048509"/>
              <a:gd name="T8" fmla="*/ 1746021 w 2329179"/>
              <a:gd name="T9" fmla="*/ 2046062 h 2048509"/>
              <a:gd name="T10" fmla="*/ 2328028 w 2329179"/>
              <a:gd name="T11" fmla="*/ 1023037 h 2048509"/>
              <a:gd name="T12" fmla="*/ 1746021 w 2329179"/>
              <a:gd name="T13" fmla="*/ 0 h 204850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329179" h="2048509">
                <a:moveTo>
                  <a:pt x="1746732" y="0"/>
                </a:moveTo>
                <a:lnTo>
                  <a:pt x="582244" y="0"/>
                </a:lnTo>
                <a:lnTo>
                  <a:pt x="0" y="1023988"/>
                </a:lnTo>
                <a:lnTo>
                  <a:pt x="582244" y="2047963"/>
                </a:lnTo>
                <a:lnTo>
                  <a:pt x="1746732" y="2047963"/>
                </a:lnTo>
                <a:lnTo>
                  <a:pt x="2328976" y="1023988"/>
                </a:lnTo>
                <a:lnTo>
                  <a:pt x="1746732" y="0"/>
                </a:lnTo>
                <a:close/>
              </a:path>
            </a:pathLst>
          </a:custGeom>
          <a:solidFill>
            <a:srgbClr val="D4D9EC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1"/>
          </a:p>
        </p:txBody>
      </p:sp>
      <p:sp>
        <p:nvSpPr>
          <p:cNvPr id="40" name="Freeform 9">
            <a:extLst>
              <a:ext uri="{FF2B5EF4-FFF2-40B4-BE49-F238E27FC236}">
                <a16:creationId xmlns:a16="http://schemas.microsoft.com/office/drawing/2014/main" xmlns="" id="{0814798F-E8F5-7B7A-7DF7-8A582E7AAAF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654262" y="4768632"/>
            <a:ext cx="1616210" cy="1405361"/>
          </a:xfrm>
          <a:custGeom>
            <a:avLst/>
            <a:gdLst>
              <a:gd name="T0" fmla="*/ 1066236 w 1424939"/>
              <a:gd name="T1" fmla="*/ 0 h 1252854"/>
              <a:gd name="T2" fmla="*/ 355420 w 1424939"/>
              <a:gd name="T3" fmla="*/ 0 h 1252854"/>
              <a:gd name="T4" fmla="*/ 0 w 1424939"/>
              <a:gd name="T5" fmla="*/ 625839 h 1252854"/>
              <a:gd name="T6" fmla="*/ 355420 w 1424939"/>
              <a:gd name="T7" fmla="*/ 1251665 h 1252854"/>
              <a:gd name="T8" fmla="*/ 1066236 w 1424939"/>
              <a:gd name="T9" fmla="*/ 1251665 h 1252854"/>
              <a:gd name="T10" fmla="*/ 1421645 w 1424939"/>
              <a:gd name="T11" fmla="*/ 625839 h 1252854"/>
              <a:gd name="T12" fmla="*/ 1066236 w 1424939"/>
              <a:gd name="T13" fmla="*/ 0 h 125285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424939" h="1252854">
                <a:moveTo>
                  <a:pt x="1068374" y="0"/>
                </a:moveTo>
                <a:lnTo>
                  <a:pt x="356133" y="0"/>
                </a:lnTo>
                <a:lnTo>
                  <a:pt x="0" y="626313"/>
                </a:lnTo>
                <a:lnTo>
                  <a:pt x="356133" y="1252613"/>
                </a:lnTo>
                <a:lnTo>
                  <a:pt x="1068374" y="1252613"/>
                </a:lnTo>
                <a:lnTo>
                  <a:pt x="1424495" y="626313"/>
                </a:lnTo>
                <a:lnTo>
                  <a:pt x="1068374" y="0"/>
                </a:lnTo>
                <a:close/>
              </a:path>
            </a:pathLst>
          </a:custGeom>
          <a:solidFill>
            <a:srgbClr val="D4D9EC">
              <a:alpha val="349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1"/>
          </a:p>
        </p:txBody>
      </p:sp>
      <p:sp>
        <p:nvSpPr>
          <p:cNvPr id="43" name="Freeform 12">
            <a:extLst>
              <a:ext uri="{FF2B5EF4-FFF2-40B4-BE49-F238E27FC236}">
                <a16:creationId xmlns:a16="http://schemas.microsoft.com/office/drawing/2014/main" xmlns="" id="{D35F6FFA-51C8-19A2-3B7C-FA5A687CB4D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633010" y="2129576"/>
            <a:ext cx="569367" cy="496954"/>
          </a:xfrm>
          <a:custGeom>
            <a:avLst/>
            <a:gdLst>
              <a:gd name="T0" fmla="*/ 375154 w 502285"/>
              <a:gd name="T1" fmla="*/ 0 h 443865"/>
              <a:gd name="T2" fmla="*/ 125051 w 502285"/>
              <a:gd name="T3" fmla="*/ 0 h 443865"/>
              <a:gd name="T4" fmla="*/ 0 w 502285"/>
              <a:gd name="T5" fmla="*/ 220444 h 443865"/>
              <a:gd name="T6" fmla="*/ 125051 w 502285"/>
              <a:gd name="T7" fmla="*/ 440875 h 443865"/>
              <a:gd name="T8" fmla="*/ 375154 w 502285"/>
              <a:gd name="T9" fmla="*/ 440875 h 443865"/>
              <a:gd name="T10" fmla="*/ 500205 w 502285"/>
              <a:gd name="T11" fmla="*/ 220444 h 443865"/>
              <a:gd name="T12" fmla="*/ 375154 w 502285"/>
              <a:gd name="T13" fmla="*/ 0 h 4438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02285" h="443865">
                <a:moveTo>
                  <a:pt x="376580" y="0"/>
                </a:moveTo>
                <a:lnTo>
                  <a:pt x="125526" y="0"/>
                </a:lnTo>
                <a:lnTo>
                  <a:pt x="0" y="221869"/>
                </a:lnTo>
                <a:lnTo>
                  <a:pt x="125526" y="443725"/>
                </a:lnTo>
                <a:lnTo>
                  <a:pt x="376580" y="443725"/>
                </a:lnTo>
                <a:lnTo>
                  <a:pt x="502107" y="221869"/>
                </a:lnTo>
                <a:lnTo>
                  <a:pt x="376580" y="0"/>
                </a:lnTo>
                <a:close/>
              </a:path>
            </a:pathLst>
          </a:custGeom>
          <a:solidFill>
            <a:srgbClr val="E7382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1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xmlns="" id="{39CD1242-BFCB-BE25-7DC8-3DD57E47EDD2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900245" y="2601119"/>
            <a:ext cx="5195755" cy="1655762"/>
          </a:xfrm>
        </p:spPr>
        <p:txBody>
          <a:bodyPr>
            <a:normAutofit/>
          </a:bodyPr>
          <a:lstStyle>
            <a:lvl1pPr marL="0" indent="0" algn="l">
              <a:buNone/>
              <a:defRPr sz="2400" baseline="0">
                <a:solidFill>
                  <a:srgbClr val="2F314D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047B2A6-5B77-E480-8393-DB99FA1798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47800" y="5764304"/>
            <a:ext cx="2640598" cy="58680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xmlns="" id="{9D0B2551-F300-D30A-EB6A-8A4B5BAA12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0245" y="1232295"/>
            <a:ext cx="9955732" cy="1216578"/>
          </a:xfrm>
        </p:spPr>
        <p:txBody>
          <a:bodyPr anchor="t" anchorCtr="0">
            <a:normAutofit/>
          </a:bodyPr>
          <a:lstStyle>
            <a:lvl1pPr algn="l">
              <a:defRPr sz="3800" b="1" baseline="0">
                <a:solidFill>
                  <a:srgbClr val="2F314D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Freeform 2">
            <a:extLst>
              <a:ext uri="{FF2B5EF4-FFF2-40B4-BE49-F238E27FC236}">
                <a16:creationId xmlns:a16="http://schemas.microsoft.com/office/drawing/2014/main" xmlns="" id="{4543F09A-7C83-9662-FB20-F78343A5E95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384968" y="0"/>
            <a:ext cx="806859" cy="1852057"/>
          </a:xfrm>
          <a:custGeom>
            <a:avLst/>
            <a:gdLst>
              <a:gd name="T0" fmla="*/ 710896 w 711200"/>
              <a:gd name="T1" fmla="*/ 1748178 h 1747520"/>
              <a:gd name="T2" fmla="*/ 496823 w 711200"/>
              <a:gd name="T3" fmla="*/ 1748178 h 1747520"/>
              <a:gd name="T4" fmla="*/ 0 w 711200"/>
              <a:gd name="T5" fmla="*/ 874096 h 1747520"/>
              <a:gd name="T6" fmla="*/ 496823 w 711200"/>
              <a:gd name="T7" fmla="*/ 0 h 1747520"/>
              <a:gd name="T8" fmla="*/ 710896 w 711200"/>
              <a:gd name="T9" fmla="*/ 0 h 17475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connsiteX0" fmla="*/ 710896 w 710896"/>
              <a:gd name="connsiteY0" fmla="*/ 1747227 h 1747227"/>
              <a:gd name="connsiteX1" fmla="*/ 496823 w 710896"/>
              <a:gd name="connsiteY1" fmla="*/ 1747227 h 1747227"/>
              <a:gd name="connsiteX2" fmla="*/ 0 w 710896"/>
              <a:gd name="connsiteY2" fmla="*/ 873620 h 1747227"/>
              <a:gd name="connsiteX3" fmla="*/ 496823 w 710896"/>
              <a:gd name="connsiteY3" fmla="*/ 0 h 1747227"/>
              <a:gd name="connsiteX0" fmla="*/ 710896 w 710896"/>
              <a:gd name="connsiteY0" fmla="*/ 1650360 h 1650360"/>
              <a:gd name="connsiteX1" fmla="*/ 496823 w 710896"/>
              <a:gd name="connsiteY1" fmla="*/ 1650360 h 1650360"/>
              <a:gd name="connsiteX2" fmla="*/ 0 w 710896"/>
              <a:gd name="connsiteY2" fmla="*/ 776753 h 1650360"/>
              <a:gd name="connsiteX3" fmla="*/ 437667 w 710896"/>
              <a:gd name="connsiteY3" fmla="*/ 0 h 1650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0896" h="1650360">
                <a:moveTo>
                  <a:pt x="710896" y="1650360"/>
                </a:moveTo>
                <a:lnTo>
                  <a:pt x="496823" y="1650360"/>
                </a:lnTo>
                <a:lnTo>
                  <a:pt x="0" y="776753"/>
                </a:lnTo>
                <a:lnTo>
                  <a:pt x="437667" y="0"/>
                </a:lnTo>
              </a:path>
            </a:pathLst>
          </a:custGeom>
          <a:noFill/>
          <a:ln w="12600" cap="flat">
            <a:solidFill>
              <a:srgbClr val="D4D9E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1" dirty="0"/>
          </a:p>
        </p:txBody>
      </p:sp>
    </p:spTree>
    <p:extLst>
      <p:ext uri="{BB962C8B-B14F-4D97-AF65-F5344CB8AC3E}">
        <p14:creationId xmlns:p14="http://schemas.microsoft.com/office/powerpoint/2010/main" val="2249820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4">
            <a:extLst>
              <a:ext uri="{FF2B5EF4-FFF2-40B4-BE49-F238E27FC236}">
                <a16:creationId xmlns:a16="http://schemas.microsoft.com/office/drawing/2014/main" xmlns="" id="{DD5C06A3-F873-0E2B-01BF-B4C0495C7CA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155415" y="0"/>
            <a:ext cx="2988174" cy="2316250"/>
          </a:xfrm>
          <a:custGeom>
            <a:avLst/>
            <a:gdLst>
              <a:gd name="T0" fmla="*/ 3340296 w 4154804"/>
              <a:gd name="T1" fmla="*/ 0 h 3257550"/>
              <a:gd name="T2" fmla="*/ 460916 w 4154804"/>
              <a:gd name="T3" fmla="*/ 0 h 3257550"/>
              <a:gd name="T4" fmla="*/ 0 w 4154804"/>
              <a:gd name="T5" fmla="*/ 1430629 h 3257550"/>
              <a:gd name="T6" fmla="*/ 588497 w 4154804"/>
              <a:gd name="T7" fmla="*/ 3257257 h 3257550"/>
              <a:gd name="T8" fmla="*/ 3115180 w 4154804"/>
              <a:gd name="T9" fmla="*/ 3257257 h 3257550"/>
              <a:gd name="T10" fmla="*/ 4153574 w 4154804"/>
              <a:gd name="T11" fmla="*/ 1430629 h 3257550"/>
              <a:gd name="T12" fmla="*/ 3340296 w 4154804"/>
              <a:gd name="T13" fmla="*/ 0 h 325755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154804" h="3257550">
                <a:moveTo>
                  <a:pt x="3341061" y="0"/>
                </a:moveTo>
                <a:lnTo>
                  <a:pt x="461021" y="0"/>
                </a:lnTo>
                <a:lnTo>
                  <a:pt x="0" y="1430629"/>
                </a:lnTo>
                <a:lnTo>
                  <a:pt x="588632" y="3257257"/>
                </a:lnTo>
                <a:lnTo>
                  <a:pt x="3115894" y="3257257"/>
                </a:lnTo>
                <a:lnTo>
                  <a:pt x="4154525" y="1430629"/>
                </a:lnTo>
                <a:lnTo>
                  <a:pt x="3341061" y="0"/>
                </a:lnTo>
                <a:close/>
              </a:path>
            </a:pathLst>
          </a:custGeom>
          <a:solidFill>
            <a:srgbClr val="59B8E9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1"/>
          </a:p>
        </p:txBody>
      </p:sp>
      <p:sp>
        <p:nvSpPr>
          <p:cNvPr id="23" name="Freeform 5">
            <a:extLst>
              <a:ext uri="{FF2B5EF4-FFF2-40B4-BE49-F238E27FC236}">
                <a16:creationId xmlns:a16="http://schemas.microsoft.com/office/drawing/2014/main" xmlns="" id="{E932B1E4-FAD7-8724-17DA-47DBE8D5C78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957778" y="7165"/>
            <a:ext cx="2551996" cy="2441544"/>
          </a:xfrm>
          <a:custGeom>
            <a:avLst/>
            <a:gdLst>
              <a:gd name="T0" fmla="*/ 2634319 w 3547745"/>
              <a:gd name="T1" fmla="*/ 0 h 3434079"/>
              <a:gd name="T2" fmla="*/ 306709 w 3547745"/>
              <a:gd name="T3" fmla="*/ 0 h 3434079"/>
              <a:gd name="T4" fmla="*/ 0 w 3547745"/>
              <a:gd name="T5" fmla="*/ 539104 h 3434079"/>
              <a:gd name="T6" fmla="*/ 0 w 3547745"/>
              <a:gd name="T7" fmla="*/ 2674085 h 3434079"/>
              <a:gd name="T8" fmla="*/ 431599 w 3547745"/>
              <a:gd name="T9" fmla="*/ 3432712 h 3434079"/>
              <a:gd name="T10" fmla="*/ 2509420 w 3547745"/>
              <a:gd name="T11" fmla="*/ 3432712 h 3434079"/>
              <a:gd name="T12" fmla="*/ 3548330 w 3547745"/>
              <a:gd name="T13" fmla="*/ 1606601 h 3434079"/>
              <a:gd name="T14" fmla="*/ 2634319 w 3547745"/>
              <a:gd name="T15" fmla="*/ 0 h 343407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547745" h="3434079">
                <a:moveTo>
                  <a:pt x="2633611" y="0"/>
                </a:moveTo>
                <a:lnTo>
                  <a:pt x="306628" y="0"/>
                </a:lnTo>
                <a:lnTo>
                  <a:pt x="0" y="539254"/>
                </a:lnTo>
                <a:lnTo>
                  <a:pt x="0" y="2674823"/>
                </a:lnTo>
                <a:lnTo>
                  <a:pt x="431482" y="3433660"/>
                </a:lnTo>
                <a:lnTo>
                  <a:pt x="2508745" y="3433660"/>
                </a:lnTo>
                <a:lnTo>
                  <a:pt x="3547376" y="1607045"/>
                </a:lnTo>
                <a:lnTo>
                  <a:pt x="263361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1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xmlns="" id="{296A8B09-6D88-F14C-FF12-E6C063A4190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xfrm>
            <a:off x="8902370" y="6207253"/>
            <a:ext cx="2803289" cy="342052"/>
          </a:xfrm>
          <a:ln/>
        </p:spPr>
        <p:txBody>
          <a:bodyPr anchor="b"/>
          <a:lstStyle>
            <a:lvl1pPr>
              <a:defRPr sz="1400"/>
            </a:lvl1pPr>
          </a:lstStyle>
          <a:p>
            <a:fld id="{07ADAE97-39E8-3F48-B67F-741E2ACAB67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xmlns="" id="{759594FB-5793-157D-080C-9AA2F1B955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8477" y="5235507"/>
            <a:ext cx="1447681" cy="1258523"/>
          </a:xfrm>
          <a:custGeom>
            <a:avLst/>
            <a:gdLst>
              <a:gd name="T0" fmla="*/ 1490484 w 1987550"/>
              <a:gd name="T1" fmla="*/ 0 h 1747520"/>
              <a:gd name="T2" fmla="*/ 1987308 w 1987550"/>
              <a:gd name="T3" fmla="*/ 874096 h 1747520"/>
              <a:gd name="T4" fmla="*/ 1490484 w 1987550"/>
              <a:gd name="T5" fmla="*/ 1748178 h 1747520"/>
              <a:gd name="T6" fmla="*/ 496824 w 1987550"/>
              <a:gd name="T7" fmla="*/ 1748178 h 1747520"/>
              <a:gd name="T8" fmla="*/ 0 w 1987550"/>
              <a:gd name="T9" fmla="*/ 874096 h 1747520"/>
              <a:gd name="T10" fmla="*/ 496824 w 1987550"/>
              <a:gd name="T11" fmla="*/ 0 h 1747520"/>
              <a:gd name="T12" fmla="*/ 1490484 w 1987550"/>
              <a:gd name="T13" fmla="*/ 0 h 17475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987550" h="1747520">
                <a:moveTo>
                  <a:pt x="1490484" y="0"/>
                </a:moveTo>
                <a:lnTo>
                  <a:pt x="1987308" y="873620"/>
                </a:lnTo>
                <a:lnTo>
                  <a:pt x="1490484" y="1747227"/>
                </a:lnTo>
                <a:lnTo>
                  <a:pt x="496824" y="1747227"/>
                </a:lnTo>
                <a:lnTo>
                  <a:pt x="0" y="873620"/>
                </a:lnTo>
                <a:lnTo>
                  <a:pt x="496824" y="0"/>
                </a:lnTo>
                <a:lnTo>
                  <a:pt x="1490484" y="0"/>
                </a:lnTo>
                <a:close/>
              </a:path>
            </a:pathLst>
          </a:custGeom>
          <a:noFill/>
          <a:ln w="12600" cap="flat">
            <a:solidFill>
              <a:srgbClr val="D4D9E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1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xmlns="" id="{3FEAFA02-B0B4-CB01-F477-0DBE3F5C2F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6381" y="2240024"/>
            <a:ext cx="685619" cy="1665703"/>
          </a:xfrm>
          <a:custGeom>
            <a:avLst/>
            <a:gdLst>
              <a:gd name="T0" fmla="*/ 710896 w 711200"/>
              <a:gd name="T1" fmla="*/ 1748178 h 1747520"/>
              <a:gd name="T2" fmla="*/ 496823 w 711200"/>
              <a:gd name="T3" fmla="*/ 1748178 h 1747520"/>
              <a:gd name="T4" fmla="*/ 0 w 711200"/>
              <a:gd name="T5" fmla="*/ 874096 h 1747520"/>
              <a:gd name="T6" fmla="*/ 496823 w 711200"/>
              <a:gd name="T7" fmla="*/ 0 h 1747520"/>
              <a:gd name="T8" fmla="*/ 710896 w 711200"/>
              <a:gd name="T9" fmla="*/ 0 h 17475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11200" h="1747520">
                <a:moveTo>
                  <a:pt x="710896" y="1747227"/>
                </a:moveTo>
                <a:lnTo>
                  <a:pt x="496823" y="1747227"/>
                </a:lnTo>
                <a:lnTo>
                  <a:pt x="0" y="873620"/>
                </a:lnTo>
                <a:lnTo>
                  <a:pt x="496823" y="0"/>
                </a:lnTo>
                <a:lnTo>
                  <a:pt x="710896" y="0"/>
                </a:lnTo>
              </a:path>
            </a:pathLst>
          </a:custGeom>
          <a:noFill/>
          <a:ln w="12600" cap="flat">
            <a:solidFill>
              <a:srgbClr val="D4D9E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1"/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xmlns="" id="{3F3FCB61-2DDC-D359-E7A7-2062527180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5370" y="3565512"/>
            <a:ext cx="1269884" cy="1070456"/>
          </a:xfrm>
          <a:custGeom>
            <a:avLst/>
            <a:gdLst>
              <a:gd name="T0" fmla="*/ 1187818 w 1584325"/>
              <a:gd name="T1" fmla="*/ 0 h 1351914"/>
              <a:gd name="T2" fmla="*/ 395935 w 1584325"/>
              <a:gd name="T3" fmla="*/ 0 h 1351914"/>
              <a:gd name="T4" fmla="*/ 0 w 1584325"/>
              <a:gd name="T5" fmla="*/ 674329 h 1351914"/>
              <a:gd name="T6" fmla="*/ 395935 w 1584325"/>
              <a:gd name="T7" fmla="*/ 1348671 h 1351914"/>
              <a:gd name="T8" fmla="*/ 1187818 w 1584325"/>
              <a:gd name="T9" fmla="*/ 1348671 h 1351914"/>
              <a:gd name="T10" fmla="*/ 1583753 w 1584325"/>
              <a:gd name="T11" fmla="*/ 674329 h 1351914"/>
              <a:gd name="T12" fmla="*/ 1187818 w 1584325"/>
              <a:gd name="T13" fmla="*/ 0 h 13519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84325" h="1351914">
                <a:moveTo>
                  <a:pt x="1187818" y="0"/>
                </a:moveTo>
                <a:lnTo>
                  <a:pt x="395935" y="0"/>
                </a:lnTo>
                <a:lnTo>
                  <a:pt x="0" y="675754"/>
                </a:lnTo>
                <a:lnTo>
                  <a:pt x="395935" y="1351521"/>
                </a:lnTo>
                <a:lnTo>
                  <a:pt x="1187818" y="1351521"/>
                </a:lnTo>
                <a:lnTo>
                  <a:pt x="1583753" y="675754"/>
                </a:lnTo>
                <a:lnTo>
                  <a:pt x="1187818" y="0"/>
                </a:lnTo>
                <a:close/>
              </a:path>
            </a:pathLst>
          </a:custGeom>
          <a:solidFill>
            <a:srgbClr val="D4D9EC">
              <a:alpha val="4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1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xmlns="" id="{E3F35CC4-C66A-D356-E9DC-85899A36C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8601" y="4740951"/>
            <a:ext cx="1866654" cy="1622665"/>
          </a:xfrm>
          <a:custGeom>
            <a:avLst/>
            <a:gdLst>
              <a:gd name="T0" fmla="*/ 1746021 w 2329179"/>
              <a:gd name="T1" fmla="*/ 0 h 2048509"/>
              <a:gd name="T2" fmla="*/ 582007 w 2329179"/>
              <a:gd name="T3" fmla="*/ 0 h 2048509"/>
              <a:gd name="T4" fmla="*/ 0 w 2329179"/>
              <a:gd name="T5" fmla="*/ 1023037 h 2048509"/>
              <a:gd name="T6" fmla="*/ 582007 w 2329179"/>
              <a:gd name="T7" fmla="*/ 2046062 h 2048509"/>
              <a:gd name="T8" fmla="*/ 1746021 w 2329179"/>
              <a:gd name="T9" fmla="*/ 2046062 h 2048509"/>
              <a:gd name="T10" fmla="*/ 2328028 w 2329179"/>
              <a:gd name="T11" fmla="*/ 1023037 h 2048509"/>
              <a:gd name="T12" fmla="*/ 1746021 w 2329179"/>
              <a:gd name="T13" fmla="*/ 0 h 204850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329179" h="2048509">
                <a:moveTo>
                  <a:pt x="1746732" y="0"/>
                </a:moveTo>
                <a:lnTo>
                  <a:pt x="582244" y="0"/>
                </a:lnTo>
                <a:lnTo>
                  <a:pt x="0" y="1023988"/>
                </a:lnTo>
                <a:lnTo>
                  <a:pt x="582244" y="2047963"/>
                </a:lnTo>
                <a:lnTo>
                  <a:pt x="1746732" y="2047963"/>
                </a:lnTo>
                <a:lnTo>
                  <a:pt x="2328976" y="1023988"/>
                </a:lnTo>
                <a:lnTo>
                  <a:pt x="1746732" y="0"/>
                </a:lnTo>
                <a:close/>
              </a:path>
            </a:pathLst>
          </a:custGeom>
          <a:solidFill>
            <a:srgbClr val="D4D9EC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1"/>
          </a:p>
        </p:txBody>
      </p:sp>
      <p:sp>
        <p:nvSpPr>
          <p:cNvPr id="16" name="Freeform 9">
            <a:extLst>
              <a:ext uri="{FF2B5EF4-FFF2-40B4-BE49-F238E27FC236}">
                <a16:creationId xmlns:a16="http://schemas.microsoft.com/office/drawing/2014/main" xmlns="" id="{22B6FB58-1476-6578-6F77-DE6BA63208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5957" y="5864768"/>
            <a:ext cx="998705" cy="868416"/>
          </a:xfrm>
          <a:custGeom>
            <a:avLst/>
            <a:gdLst>
              <a:gd name="T0" fmla="*/ 1066236 w 1424939"/>
              <a:gd name="T1" fmla="*/ 0 h 1252854"/>
              <a:gd name="T2" fmla="*/ 355420 w 1424939"/>
              <a:gd name="T3" fmla="*/ 0 h 1252854"/>
              <a:gd name="T4" fmla="*/ 0 w 1424939"/>
              <a:gd name="T5" fmla="*/ 625839 h 1252854"/>
              <a:gd name="T6" fmla="*/ 355420 w 1424939"/>
              <a:gd name="T7" fmla="*/ 1251665 h 1252854"/>
              <a:gd name="T8" fmla="*/ 1066236 w 1424939"/>
              <a:gd name="T9" fmla="*/ 1251665 h 1252854"/>
              <a:gd name="T10" fmla="*/ 1421645 w 1424939"/>
              <a:gd name="T11" fmla="*/ 625839 h 1252854"/>
              <a:gd name="T12" fmla="*/ 1066236 w 1424939"/>
              <a:gd name="T13" fmla="*/ 0 h 125285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424939" h="1252854">
                <a:moveTo>
                  <a:pt x="1068374" y="0"/>
                </a:moveTo>
                <a:lnTo>
                  <a:pt x="356133" y="0"/>
                </a:lnTo>
                <a:lnTo>
                  <a:pt x="0" y="626313"/>
                </a:lnTo>
                <a:lnTo>
                  <a:pt x="356133" y="1252613"/>
                </a:lnTo>
                <a:lnTo>
                  <a:pt x="1068374" y="1252613"/>
                </a:lnTo>
                <a:lnTo>
                  <a:pt x="1424495" y="626313"/>
                </a:lnTo>
                <a:lnTo>
                  <a:pt x="1068374" y="0"/>
                </a:lnTo>
                <a:close/>
              </a:path>
            </a:pathLst>
          </a:custGeom>
          <a:solidFill>
            <a:srgbClr val="D4D9EC">
              <a:alpha val="349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1"/>
          </a:p>
        </p:txBody>
      </p:sp>
      <p:sp>
        <p:nvSpPr>
          <p:cNvPr id="18" name="Freeform 11">
            <a:extLst>
              <a:ext uri="{FF2B5EF4-FFF2-40B4-BE49-F238E27FC236}">
                <a16:creationId xmlns:a16="http://schemas.microsoft.com/office/drawing/2014/main" xmlns="" id="{45518E0E-8BBD-7BC3-8822-CA63129DC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97352" y="0"/>
            <a:ext cx="1389493" cy="539631"/>
          </a:xfrm>
          <a:custGeom>
            <a:avLst/>
            <a:gdLst>
              <a:gd name="T0" fmla="*/ 1732068 w 1734184"/>
              <a:gd name="T1" fmla="*/ 0 h 681990"/>
              <a:gd name="T2" fmla="*/ 0 w 1734184"/>
              <a:gd name="T3" fmla="*/ 0 h 681990"/>
              <a:gd name="T4" fmla="*/ 390718 w 1734184"/>
              <a:gd name="T5" fmla="*/ 678657 h 681990"/>
              <a:gd name="T6" fmla="*/ 1341348 w 1734184"/>
              <a:gd name="T7" fmla="*/ 678657 h 681990"/>
              <a:gd name="T8" fmla="*/ 1732068 w 1734184"/>
              <a:gd name="T9" fmla="*/ 0 h 6819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4184" h="681990">
                <a:moveTo>
                  <a:pt x="1733969" y="0"/>
                </a:moveTo>
                <a:lnTo>
                  <a:pt x="0" y="0"/>
                </a:lnTo>
                <a:lnTo>
                  <a:pt x="391147" y="681507"/>
                </a:lnTo>
                <a:lnTo>
                  <a:pt x="1342821" y="681507"/>
                </a:lnTo>
                <a:lnTo>
                  <a:pt x="1733969" y="0"/>
                </a:lnTo>
                <a:close/>
              </a:path>
            </a:pathLst>
          </a:custGeom>
          <a:solidFill>
            <a:srgbClr val="2B45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1"/>
          </a:p>
        </p:txBody>
      </p:sp>
      <p:sp>
        <p:nvSpPr>
          <p:cNvPr id="19" name="Freeform 12">
            <a:extLst>
              <a:ext uri="{FF2B5EF4-FFF2-40B4-BE49-F238E27FC236}">
                <a16:creationId xmlns:a16="http://schemas.microsoft.com/office/drawing/2014/main" xmlns="" id="{7D2E3D9E-40A2-500A-94C6-1850D6962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24888" y="447806"/>
            <a:ext cx="402087" cy="350949"/>
          </a:xfrm>
          <a:custGeom>
            <a:avLst/>
            <a:gdLst>
              <a:gd name="T0" fmla="*/ 375154 w 502285"/>
              <a:gd name="T1" fmla="*/ 0 h 443865"/>
              <a:gd name="T2" fmla="*/ 125051 w 502285"/>
              <a:gd name="T3" fmla="*/ 0 h 443865"/>
              <a:gd name="T4" fmla="*/ 0 w 502285"/>
              <a:gd name="T5" fmla="*/ 220444 h 443865"/>
              <a:gd name="T6" fmla="*/ 125051 w 502285"/>
              <a:gd name="T7" fmla="*/ 440875 h 443865"/>
              <a:gd name="T8" fmla="*/ 375154 w 502285"/>
              <a:gd name="T9" fmla="*/ 440875 h 443865"/>
              <a:gd name="T10" fmla="*/ 500205 w 502285"/>
              <a:gd name="T11" fmla="*/ 220444 h 443865"/>
              <a:gd name="T12" fmla="*/ 375154 w 502285"/>
              <a:gd name="T13" fmla="*/ 0 h 4438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02285" h="443865">
                <a:moveTo>
                  <a:pt x="376580" y="0"/>
                </a:moveTo>
                <a:lnTo>
                  <a:pt x="125526" y="0"/>
                </a:lnTo>
                <a:lnTo>
                  <a:pt x="0" y="221869"/>
                </a:lnTo>
                <a:lnTo>
                  <a:pt x="125526" y="443725"/>
                </a:lnTo>
                <a:lnTo>
                  <a:pt x="376580" y="443725"/>
                </a:lnTo>
                <a:lnTo>
                  <a:pt x="502107" y="221869"/>
                </a:lnTo>
                <a:lnTo>
                  <a:pt x="376580" y="0"/>
                </a:lnTo>
                <a:close/>
              </a:path>
            </a:pathLst>
          </a:custGeom>
          <a:solidFill>
            <a:srgbClr val="E7382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1"/>
          </a:p>
        </p:txBody>
      </p:sp>
      <p:sp>
        <p:nvSpPr>
          <p:cNvPr id="20" name="Freeform 13">
            <a:extLst>
              <a:ext uri="{FF2B5EF4-FFF2-40B4-BE49-F238E27FC236}">
                <a16:creationId xmlns:a16="http://schemas.microsoft.com/office/drawing/2014/main" xmlns="" id="{13DAEF1D-046B-1FC2-21DB-3E07881CE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13665" y="0"/>
            <a:ext cx="211223" cy="621393"/>
          </a:xfrm>
          <a:custGeom>
            <a:avLst/>
            <a:gdLst>
              <a:gd name="T0" fmla="*/ 26730 w 264160"/>
              <a:gd name="T1" fmla="*/ 0 h 784860"/>
              <a:gd name="T2" fmla="*/ 0 w 264160"/>
              <a:gd name="T3" fmla="*/ 0 h 784860"/>
              <a:gd name="T4" fmla="*/ 235302 w 264160"/>
              <a:gd name="T5" fmla="*/ 411938 h 784860"/>
              <a:gd name="T6" fmla="*/ 38027 w 264160"/>
              <a:gd name="T7" fmla="*/ 757326 h 784860"/>
              <a:gd name="T8" fmla="*/ 50446 w 264160"/>
              <a:gd name="T9" fmla="*/ 782385 h 784860"/>
              <a:gd name="T10" fmla="*/ 262046 w 264160"/>
              <a:gd name="T11" fmla="*/ 411938 h 784860"/>
              <a:gd name="T12" fmla="*/ 26730 w 264160"/>
              <a:gd name="T13" fmla="*/ 0 h 78486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64160" h="784860">
                <a:moveTo>
                  <a:pt x="26924" y="0"/>
                </a:moveTo>
                <a:lnTo>
                  <a:pt x="0" y="0"/>
                </a:lnTo>
                <a:lnTo>
                  <a:pt x="237007" y="412940"/>
                </a:lnTo>
                <a:lnTo>
                  <a:pt x="38303" y="759167"/>
                </a:lnTo>
                <a:lnTo>
                  <a:pt x="50812" y="784288"/>
                </a:lnTo>
                <a:lnTo>
                  <a:pt x="263944" y="412940"/>
                </a:lnTo>
                <a:lnTo>
                  <a:pt x="2692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DB2177BA-5EE5-54B3-CFAB-1952BA077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7391"/>
            <a:ext cx="10515600" cy="564000"/>
          </a:xfrm>
        </p:spPr>
        <p:txBody>
          <a:bodyPr lIns="0">
            <a:normAutofit/>
          </a:bodyPr>
          <a:lstStyle>
            <a:lvl1pPr>
              <a:defRPr sz="3600" b="1" baseline="0">
                <a:solidFill>
                  <a:schemeClr val="accent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43376CA-F7F0-0255-19E2-BA704D2E5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9823"/>
            <a:ext cx="10515600" cy="4056787"/>
          </a:xfrm>
        </p:spPr>
        <p:txBody>
          <a:bodyPr vert="horz" lIns="91440" tIns="45720" rIns="91440" bIns="45720" rtlCol="0">
            <a:normAutofit/>
          </a:bodyPr>
          <a:lstStyle>
            <a:lvl1pPr>
              <a:buClr>
                <a:srgbClr val="EB342C"/>
              </a:buClr>
              <a:defRPr lang="en-US" sz="1800" baseline="0" smtClean="0"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>
              <a:buClr>
                <a:srgbClr val="EB342C"/>
              </a:buClr>
              <a:defRPr lang="en-US" sz="1600" baseline="0" smtClean="0">
                <a:latin typeface="Poppins" panose="00000500000000000000" pitchFamily="2" charset="0"/>
                <a:cs typeface="Poppins" panose="00000500000000000000" pitchFamily="2" charset="0"/>
              </a:defRPr>
            </a:lvl2pPr>
            <a:lvl3pPr>
              <a:buClr>
                <a:srgbClr val="EB342C"/>
              </a:buClr>
              <a:defRPr lang="en-US" sz="1400" baseline="0" smtClean="0">
                <a:latin typeface="Poppins" panose="00000500000000000000" pitchFamily="2" charset="0"/>
                <a:cs typeface="Poppins" panose="00000500000000000000" pitchFamily="2" charset="0"/>
              </a:defRPr>
            </a:lvl3pPr>
            <a:lvl4pPr>
              <a:buClr>
                <a:srgbClr val="EB342C"/>
              </a:buClr>
              <a:defRPr lang="en-US" sz="1800" baseline="0" smtClean="0">
                <a:latin typeface="Poppins" panose="00000500000000000000" pitchFamily="2" charset="0"/>
                <a:cs typeface="Poppins" panose="00000500000000000000" pitchFamily="2" charset="0"/>
              </a:defRPr>
            </a:lvl4pPr>
            <a:lvl5pPr>
              <a:buClr>
                <a:srgbClr val="EB342C"/>
              </a:buClr>
              <a:defRPr lang="it-IT" sz="1800" baseline="0">
                <a:latin typeface="Poppins" panose="00000500000000000000" pitchFamily="2" charset="0"/>
                <a:cs typeface="Poppins" panose="00000500000000000000" pitchFamily="2" charset="0"/>
              </a:defRPr>
            </a:lvl5pPr>
          </a:lstStyle>
          <a:p>
            <a:pPr lvl="0">
              <a:lnSpc>
                <a:spcPct val="100000"/>
              </a:lnSpc>
              <a:buClr>
                <a:schemeClr val="accent1"/>
              </a:buClr>
            </a:pPr>
            <a:r>
              <a:rPr lang="en-US" dirty="0"/>
              <a:t>Click to edit Master text styles</a:t>
            </a:r>
          </a:p>
          <a:p>
            <a:pPr lvl="1">
              <a:lnSpc>
                <a:spcPct val="100000"/>
              </a:lnSpc>
              <a:buClr>
                <a:schemeClr val="accent1"/>
              </a:buClr>
            </a:pPr>
            <a:r>
              <a:rPr lang="en-US" dirty="0"/>
              <a:t>Second level</a:t>
            </a:r>
          </a:p>
          <a:p>
            <a:pPr lvl="2">
              <a:lnSpc>
                <a:spcPct val="100000"/>
              </a:lnSpc>
              <a:buClr>
                <a:schemeClr val="accent1"/>
              </a:buClr>
            </a:pPr>
            <a:r>
              <a:rPr lang="en-US" dirty="0"/>
              <a:t>Third level</a:t>
            </a:r>
          </a:p>
        </p:txBody>
      </p:sp>
      <p:pic>
        <p:nvPicPr>
          <p:cNvPr id="2" name="Picture 1" descr="A picture containing text&#10;&#10;Description automatically generated">
            <a:extLst>
              <a:ext uri="{FF2B5EF4-FFF2-40B4-BE49-F238E27FC236}">
                <a16:creationId xmlns:a16="http://schemas.microsoft.com/office/drawing/2014/main" xmlns="" id="{C3579745-CDE2-1256-3BC0-E617F1DE1A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6053358"/>
            <a:ext cx="2124476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678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>
            <a:extLst>
              <a:ext uri="{FF2B5EF4-FFF2-40B4-BE49-F238E27FC236}">
                <a16:creationId xmlns:a16="http://schemas.microsoft.com/office/drawing/2014/main" xmlns="" id="{313C53FD-F57E-DBAE-9858-062011CF2FB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404629" y="5228948"/>
            <a:ext cx="1787371" cy="1624816"/>
          </a:xfrm>
          <a:custGeom>
            <a:avLst/>
            <a:gdLst>
              <a:gd name="T0" fmla="*/ 2980969 w 3022600"/>
              <a:gd name="T1" fmla="*/ 0 h 2654934"/>
              <a:gd name="T2" fmla="*/ 993660 w 3022600"/>
              <a:gd name="T3" fmla="*/ 0 h 2654934"/>
              <a:gd name="T4" fmla="*/ 0 w 3022600"/>
              <a:gd name="T5" fmla="*/ 1746281 h 2654934"/>
              <a:gd name="T6" fmla="*/ 515851 w 3022600"/>
              <a:gd name="T7" fmla="*/ 2652848 h 2654934"/>
              <a:gd name="T8" fmla="*/ 3022200 w 3022600"/>
              <a:gd name="T9" fmla="*/ 2652848 h 2654934"/>
              <a:gd name="T10" fmla="*/ 3022200 w 3022600"/>
              <a:gd name="T11" fmla="*/ 72462 h 2654934"/>
              <a:gd name="T12" fmla="*/ 2980969 w 3022600"/>
              <a:gd name="T13" fmla="*/ 0 h 265493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022600" h="2654934">
                <a:moveTo>
                  <a:pt x="2980969" y="0"/>
                </a:moveTo>
                <a:lnTo>
                  <a:pt x="993660" y="0"/>
                </a:lnTo>
                <a:lnTo>
                  <a:pt x="0" y="1747532"/>
                </a:lnTo>
                <a:lnTo>
                  <a:pt x="515851" y="2654750"/>
                </a:lnTo>
                <a:lnTo>
                  <a:pt x="3022200" y="2654750"/>
                </a:lnTo>
                <a:lnTo>
                  <a:pt x="3022200" y="72513"/>
                </a:lnTo>
                <a:lnTo>
                  <a:pt x="2980969" y="0"/>
                </a:lnTo>
                <a:close/>
              </a:path>
            </a:pathLst>
          </a:custGeom>
          <a:solidFill>
            <a:srgbClr val="8594C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201"/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xmlns="" id="{AC68C8FA-45CF-5DDB-FC9E-D83614915B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846542" y="4895697"/>
            <a:ext cx="345458" cy="638569"/>
          </a:xfrm>
          <a:custGeom>
            <a:avLst/>
            <a:gdLst>
              <a:gd name="T0" fmla="*/ 582496 w 584834"/>
              <a:gd name="T1" fmla="*/ 0 h 957579"/>
              <a:gd name="T2" fmla="*/ 289999 w 584834"/>
              <a:gd name="T3" fmla="*/ 0 h 957579"/>
              <a:gd name="T4" fmla="*/ 0 w 584834"/>
              <a:gd name="T5" fmla="*/ 478100 h 957579"/>
              <a:gd name="T6" fmla="*/ 289999 w 584834"/>
              <a:gd name="T7" fmla="*/ 956197 h 957579"/>
              <a:gd name="T8" fmla="*/ 582496 w 584834"/>
              <a:gd name="T9" fmla="*/ 956197 h 957579"/>
              <a:gd name="T10" fmla="*/ 582496 w 584834"/>
              <a:gd name="T11" fmla="*/ 0 h 95757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84834" h="957579">
                <a:moveTo>
                  <a:pt x="584395" y="0"/>
                </a:moveTo>
                <a:lnTo>
                  <a:pt x="290944" y="0"/>
                </a:lnTo>
                <a:lnTo>
                  <a:pt x="0" y="478574"/>
                </a:lnTo>
                <a:lnTo>
                  <a:pt x="290944" y="957148"/>
                </a:lnTo>
                <a:lnTo>
                  <a:pt x="584395" y="957148"/>
                </a:lnTo>
                <a:lnTo>
                  <a:pt x="584395" y="0"/>
                </a:lnTo>
                <a:close/>
              </a:path>
            </a:pathLst>
          </a:custGeom>
          <a:solidFill>
            <a:srgbClr val="D4D9EC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1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932ABDD9-F114-124F-6907-23EB38B73EA4}"/>
              </a:ext>
            </a:extLst>
          </p:cNvPr>
          <p:cNvGrpSpPr/>
          <p:nvPr userDrawn="1"/>
        </p:nvGrpSpPr>
        <p:grpSpPr>
          <a:xfrm rot="10800000">
            <a:off x="0" y="-703"/>
            <a:ext cx="8121711" cy="6258128"/>
            <a:chOff x="7268682" y="5182682"/>
            <a:chExt cx="4925742" cy="1682269"/>
          </a:xfrm>
        </p:grpSpPr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xmlns="" id="{540B34CE-68D9-415A-3104-633DD1D5832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7268682" y="5482784"/>
              <a:ext cx="4925742" cy="1381978"/>
            </a:xfrm>
            <a:custGeom>
              <a:avLst/>
              <a:gdLst>
                <a:gd name="T0" fmla="*/ 3225139 w 3228340"/>
                <a:gd name="T1" fmla="*/ 0 h 2071370"/>
                <a:gd name="T2" fmla="*/ 1171959 w 3228340"/>
                <a:gd name="T3" fmla="*/ 0 h 2071370"/>
                <a:gd name="T4" fmla="*/ 0 w 3228340"/>
                <a:gd name="T5" fmla="*/ 2063888 h 2071370"/>
                <a:gd name="T6" fmla="*/ 4454 w 3228340"/>
                <a:gd name="T7" fmla="*/ 2071727 h 2071370"/>
                <a:gd name="T8" fmla="*/ 3225139 w 3228340"/>
                <a:gd name="T9" fmla="*/ 2071727 h 2071370"/>
                <a:gd name="T10" fmla="*/ 3225139 w 3228340"/>
                <a:gd name="T11" fmla="*/ 0 h 207137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28340" h="2071370">
                  <a:moveTo>
                    <a:pt x="3227997" y="0"/>
                  </a:moveTo>
                  <a:lnTo>
                    <a:pt x="1172997" y="0"/>
                  </a:lnTo>
                  <a:lnTo>
                    <a:pt x="0" y="2062937"/>
                  </a:lnTo>
                  <a:lnTo>
                    <a:pt x="4457" y="2070773"/>
                  </a:lnTo>
                  <a:lnTo>
                    <a:pt x="3227997" y="2070773"/>
                  </a:lnTo>
                  <a:lnTo>
                    <a:pt x="3227997" y="0"/>
                  </a:lnTo>
                  <a:close/>
                </a:path>
              </a:pathLst>
            </a:custGeom>
            <a:solidFill>
              <a:srgbClr val="20264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1"/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xmlns="" id="{2DB8B43C-848F-404A-51AF-99E0556F842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379676" y="5182682"/>
              <a:ext cx="1814748" cy="1106642"/>
            </a:xfrm>
            <a:custGeom>
              <a:avLst/>
              <a:gdLst>
                <a:gd name="T0" fmla="*/ 1189094 w 1188720"/>
                <a:gd name="T1" fmla="*/ 0 h 1658620"/>
                <a:gd name="T2" fmla="*/ 476211 w 1188720"/>
                <a:gd name="T3" fmla="*/ 0 h 1658620"/>
                <a:gd name="T4" fmla="*/ 0 w 1188720"/>
                <a:gd name="T5" fmla="*/ 829532 h 1658620"/>
                <a:gd name="T6" fmla="*/ 476211 w 1188720"/>
                <a:gd name="T7" fmla="*/ 1659078 h 1658620"/>
                <a:gd name="T8" fmla="*/ 1189094 w 1188720"/>
                <a:gd name="T9" fmla="*/ 1659078 h 1658620"/>
                <a:gd name="T10" fmla="*/ 1189094 w 1188720"/>
                <a:gd name="T11" fmla="*/ 0 h 16586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88720" h="1658620">
                  <a:moveTo>
                    <a:pt x="1188140" y="0"/>
                  </a:moveTo>
                  <a:lnTo>
                    <a:pt x="475830" y="0"/>
                  </a:lnTo>
                  <a:lnTo>
                    <a:pt x="0" y="829055"/>
                  </a:lnTo>
                  <a:lnTo>
                    <a:pt x="475830" y="1658124"/>
                  </a:lnTo>
                  <a:lnTo>
                    <a:pt x="1188140" y="1658124"/>
                  </a:lnTo>
                  <a:lnTo>
                    <a:pt x="1188140" y="0"/>
                  </a:lnTo>
                  <a:close/>
                </a:path>
              </a:pathLst>
            </a:custGeom>
            <a:solidFill>
              <a:srgbClr val="2B4597">
                <a:alpha val="2901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1"/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xmlns="" id="{A958B1A5-D0DA-DE87-B8D9-FFE06F9F54F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292183" y="6378876"/>
              <a:ext cx="1444045" cy="486075"/>
            </a:xfrm>
            <a:custGeom>
              <a:avLst/>
              <a:gdLst>
                <a:gd name="T0" fmla="*/ 709371 w 946150"/>
                <a:gd name="T1" fmla="*/ 0 h 729615"/>
                <a:gd name="T2" fmla="*/ 236448 w 946150"/>
                <a:gd name="T3" fmla="*/ 0 h 729615"/>
                <a:gd name="T4" fmla="*/ 0 w 946150"/>
                <a:gd name="T5" fmla="*/ 412905 h 729615"/>
                <a:gd name="T6" fmla="*/ 179634 w 946150"/>
                <a:gd name="T7" fmla="*/ 726607 h 729615"/>
                <a:gd name="T8" fmla="*/ 766188 w 946150"/>
                <a:gd name="T9" fmla="*/ 726607 h 729615"/>
                <a:gd name="T10" fmla="*/ 945832 w 946150"/>
                <a:gd name="T11" fmla="*/ 412905 h 729615"/>
                <a:gd name="T12" fmla="*/ 709371 w 946150"/>
                <a:gd name="T13" fmla="*/ 0 h 7296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46150" h="729615">
                  <a:moveTo>
                    <a:pt x="709371" y="0"/>
                  </a:moveTo>
                  <a:lnTo>
                    <a:pt x="236448" y="0"/>
                  </a:lnTo>
                  <a:lnTo>
                    <a:pt x="0" y="414527"/>
                  </a:lnTo>
                  <a:lnTo>
                    <a:pt x="179634" y="729462"/>
                  </a:lnTo>
                  <a:lnTo>
                    <a:pt x="766188" y="729462"/>
                  </a:lnTo>
                  <a:lnTo>
                    <a:pt x="945832" y="414527"/>
                  </a:lnTo>
                  <a:lnTo>
                    <a:pt x="709371" y="0"/>
                  </a:lnTo>
                  <a:close/>
                </a:path>
              </a:pathLst>
            </a:custGeom>
            <a:solidFill>
              <a:srgbClr val="435BA6">
                <a:alpha val="65097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1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8626E96-3244-B9A8-352B-39B9EECAE779}"/>
              </a:ext>
            </a:extLst>
          </p:cNvPr>
          <p:cNvSpPr txBox="1"/>
          <p:nvPr userDrawn="1"/>
        </p:nvSpPr>
        <p:spPr>
          <a:xfrm>
            <a:off x="8204792" y="6010183"/>
            <a:ext cx="24242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rgbClr val="EE3C24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www.panini.com</a:t>
            </a: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xmlns="" id="{D52EE445-F0FE-3936-E993-4E5F408E368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538117" y="3371161"/>
            <a:ext cx="5005387" cy="579437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400" baseline="0">
                <a:solidFill>
                  <a:srgbClr val="2F314D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xmlns="" id="{26F298ED-2C4E-D4F9-C472-B33FDB067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768" y="1170487"/>
            <a:ext cx="5408254" cy="1325563"/>
          </a:xfrm>
        </p:spPr>
        <p:txBody>
          <a:bodyPr>
            <a:normAutofit/>
          </a:bodyPr>
          <a:lstStyle>
            <a:lvl1pPr>
              <a:defRPr sz="4000" b="1" baseline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xmlns="" id="{92008F65-3EA6-01BD-A9CA-C4050252E2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258" y="5681425"/>
            <a:ext cx="2614739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775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A79E5CA-DBFF-B444-8800-363FC0484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146081E-4836-F180-80BD-6045353DE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1F50C3F-F98A-0F66-2A31-E5DDE9C5FA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82606-2546-42E2-992D-BAA1FE8D766B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CB93234-6891-64BF-7CD5-262DE866F7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045E7D9-306A-0147-DFED-6A1EFCE4AA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5C85F-6281-45ED-8ADB-2550AB9397B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5833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50" r:id="rId2"/>
    <p:sldLayoutId id="214748369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C05C8E0-177E-4E49-A596-5938EF22EC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0245" y="2601119"/>
            <a:ext cx="9937087" cy="1655762"/>
          </a:xfrm>
        </p:spPr>
        <p:txBody>
          <a:bodyPr>
            <a:noAutofit/>
          </a:bodyPr>
          <a:lstStyle/>
          <a:p>
            <a:r>
              <a:rPr lang="en-US" dirty="0"/>
              <a:t>Jason Hubbard – Business Development Manager</a:t>
            </a:r>
          </a:p>
          <a:p>
            <a:r>
              <a:rPr lang="en-US" dirty="0"/>
              <a:t>Brian Loos – Solutions Engineering Manager</a:t>
            </a:r>
          </a:p>
          <a:p>
            <a:endParaRPr lang="en-US" dirty="0"/>
          </a:p>
          <a:p>
            <a:r>
              <a:rPr lang="en-US" dirty="0"/>
              <a:t>March 6, 2024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C13E70-0E37-044D-A0B2-9D136D0D0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3768" y="1170487"/>
            <a:ext cx="9607018" cy="1216578"/>
          </a:xfrm>
        </p:spPr>
        <p:txBody>
          <a:bodyPr>
            <a:noAutofit/>
          </a:bodyPr>
          <a:lstStyle/>
          <a:p>
            <a:r>
              <a:rPr lang="en-US" dirty="0"/>
              <a:t>Secure Identity Trends &amp; Discovery Webinar Series</a:t>
            </a:r>
          </a:p>
        </p:txBody>
      </p:sp>
    </p:spTree>
    <p:extLst>
      <p:ext uri="{BB962C8B-B14F-4D97-AF65-F5344CB8AC3E}">
        <p14:creationId xmlns:p14="http://schemas.microsoft.com/office/powerpoint/2010/main" val="1378328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388C02-D2C0-7F8A-123C-EB6FD5355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Webinar Series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2B1EE72-0E09-1223-4B9C-7C84E580A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Provide industry insight to help further our knowledge base on fraud and secure identity trends in the US market</a:t>
            </a:r>
          </a:p>
          <a:p>
            <a:r>
              <a:rPr lang="it-IT" dirty="0"/>
              <a:t>Share best practices for prospecting, sales, and market landscape</a:t>
            </a:r>
          </a:p>
          <a:p>
            <a:r>
              <a:rPr lang="it-IT" dirty="0"/>
              <a:t>Provide sales guidance on selling secure identity solutions</a:t>
            </a:r>
          </a:p>
          <a:p>
            <a:r>
              <a:rPr lang="it-IT" dirty="0"/>
              <a:t>Provide an open forum to share challenges/wins/sucess stories</a:t>
            </a:r>
          </a:p>
          <a:p>
            <a:r>
              <a:rPr lang="it-IT" dirty="0"/>
              <a:t>Share sales, marketing and strategy ideas</a:t>
            </a:r>
          </a:p>
          <a:p>
            <a:r>
              <a:rPr lang="it-IT" dirty="0"/>
              <a:t>Provide a collaborative workspace for cross partnerships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B5C0C61-A164-B0C5-ED76-B1EC060DC5F6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07ADAE97-39E8-3F48-B67F-741E2ACAB67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33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9F6F744-D334-B4D9-023B-C12B26BB3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92DB06-7060-6251-108D-D1E24B92F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Industry Fraud Trends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7FA1538-1182-34C2-D02C-D6907CF20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/>
              <a:t>Industry Fraud Trends</a:t>
            </a:r>
          </a:p>
          <a:p>
            <a:pPr lvl="1"/>
            <a:r>
              <a:rPr lang="it-IT" dirty="0"/>
              <a:t>Fraud growth continues in volume and dollars, 43% of FI’s experienced increased fraud activity while losses increased by 65% from 2022 to 2023</a:t>
            </a:r>
            <a:r>
              <a:rPr lang="it-IT" b="1" i="1" baseline="30000" dirty="0"/>
              <a:t>1</a:t>
            </a:r>
          </a:p>
          <a:p>
            <a:pPr lvl="1"/>
            <a:r>
              <a:rPr lang="it-IT" dirty="0"/>
              <a:t>Identity theft and use of synthetic identities to open new, or take existing accounts is largest cause of fraud at FI's</a:t>
            </a:r>
          </a:p>
          <a:p>
            <a:pPr lvl="1"/>
            <a:r>
              <a:rPr lang="it-IT" dirty="0"/>
              <a:t>Check fraud is increasing, up 94% since 2021</a:t>
            </a:r>
            <a:r>
              <a:rPr lang="it-IT" b="1" i="1" baseline="30000" dirty="0"/>
              <a:t>2</a:t>
            </a:r>
            <a:endParaRPr lang="it-IT" dirty="0"/>
          </a:p>
          <a:p>
            <a:pPr lvl="1"/>
            <a:r>
              <a:rPr lang="it-IT" dirty="0" smtClean="0"/>
              <a:t>Cost </a:t>
            </a:r>
            <a:r>
              <a:rPr lang="it-IT" dirty="0"/>
              <a:t>of fraud to FI's also on the rise – every $1 lost costs as much as $4.23, up 16% since </a:t>
            </a:r>
            <a:r>
              <a:rPr lang="it-IT" dirty="0" smtClean="0"/>
              <a:t>2020</a:t>
            </a:r>
            <a:r>
              <a:rPr lang="it-IT" b="1" i="1" baseline="30000" dirty="0"/>
              <a:t>3</a:t>
            </a:r>
            <a:endParaRPr lang="it-IT" b="1" i="1" baseline="30000" dirty="0"/>
          </a:p>
          <a:p>
            <a:pPr lvl="1"/>
            <a:r>
              <a:rPr lang="it-IT" dirty="0"/>
              <a:t>1/3 of customers that are a victim of fraud leave their primary </a:t>
            </a:r>
            <a:r>
              <a:rPr lang="it-IT" dirty="0" smtClean="0"/>
              <a:t>FI</a:t>
            </a:r>
            <a:r>
              <a:rPr lang="it-IT" b="1" i="1" baseline="30000" dirty="0" smtClean="0"/>
              <a:t>4</a:t>
            </a:r>
            <a:endParaRPr lang="it-IT" dirty="0"/>
          </a:p>
          <a:p>
            <a:pPr lvl="1"/>
            <a:r>
              <a:rPr lang="it-IT" dirty="0"/>
              <a:t>Move to a "Zero Trust" model, which means users and devices should not be trusted by default</a:t>
            </a:r>
          </a:p>
          <a:p>
            <a:r>
              <a:rPr lang="it-IT" b="1" dirty="0"/>
              <a:t>Authentication Method Trends</a:t>
            </a:r>
          </a:p>
          <a:p>
            <a:pPr lvl="1"/>
            <a:r>
              <a:rPr lang="it-IT" dirty="0"/>
              <a:t>Increased use of existing check scanners for IDV</a:t>
            </a:r>
          </a:p>
          <a:p>
            <a:pPr lvl="1"/>
            <a:r>
              <a:rPr lang="it-IT" dirty="0"/>
              <a:t>Use of multiple IDV solutions based on transaction type and/or dollar amount</a:t>
            </a:r>
          </a:p>
          <a:p>
            <a:pPr lvl="1"/>
            <a:r>
              <a:rPr lang="it-IT" dirty="0"/>
              <a:t>Biometrics gaining momentum due to stronger security and increased customer experience satisfaction over other ID types</a:t>
            </a:r>
          </a:p>
          <a:p>
            <a:pPr lvl="1"/>
            <a:r>
              <a:rPr lang="it-IT" dirty="0"/>
              <a:t>Fraud rates are lower with biometrics vs physical </a:t>
            </a:r>
            <a:r>
              <a:rPr lang="it-IT" dirty="0" smtClean="0"/>
              <a:t>documents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5A2C8C1-A4E5-58C0-E905-665E1C6D6DDF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07ADAE97-39E8-3F48-B67F-741E2ACAB671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A089035-DB41-D4D4-1094-CF2B8431D292}"/>
              </a:ext>
            </a:extLst>
          </p:cNvPr>
          <p:cNvSpPr txBox="1"/>
          <p:nvPr/>
        </p:nvSpPr>
        <p:spPr>
          <a:xfrm>
            <a:off x="952237" y="5332933"/>
            <a:ext cx="1097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1 – PYMNTS Intelligence, “Increasing Fraud Heightens Need for Newer, Better Technologies</a:t>
            </a:r>
            <a:r>
              <a:rPr lang="en-US" sz="1000" dirty="0" smtClean="0"/>
              <a:t>”</a:t>
            </a:r>
          </a:p>
          <a:p>
            <a:r>
              <a:rPr lang="en-US" sz="1000" dirty="0" smtClean="0"/>
              <a:t>2 – </a:t>
            </a:r>
            <a:r>
              <a:rPr lang="en-US" sz="1000" dirty="0" err="1" smtClean="0"/>
              <a:t>FinCen</a:t>
            </a:r>
            <a:r>
              <a:rPr lang="en-US" sz="1000" dirty="0" smtClean="0"/>
              <a:t> </a:t>
            </a:r>
            <a:endParaRPr lang="en-US" sz="1000" dirty="0"/>
          </a:p>
          <a:p>
            <a:r>
              <a:rPr lang="en-US" sz="1000" dirty="0"/>
              <a:t>3</a:t>
            </a:r>
            <a:r>
              <a:rPr lang="en-US" sz="1000" dirty="0" smtClean="0"/>
              <a:t> </a:t>
            </a:r>
            <a:r>
              <a:rPr lang="en-US" sz="1000" dirty="0"/>
              <a:t>– LexisNexis True Cost of Fraud </a:t>
            </a:r>
            <a:r>
              <a:rPr lang="en-US" sz="1000" dirty="0" smtClean="0"/>
              <a:t>Study</a:t>
            </a:r>
          </a:p>
          <a:p>
            <a:r>
              <a:rPr lang="en-US" sz="1000" dirty="0" smtClean="0"/>
              <a:t>4 – Aberdeen Strategy &amp; Research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49033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B0BC19A-A3A4-7026-C34C-18EEB8841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7D2195-4477-4815-35D0-C1CC48ED5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Current Experience and KYC Processes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3F95AA6-670B-C713-6114-8C174B428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Are you seeing similar trends as the industry in fraud?</a:t>
            </a:r>
          </a:p>
          <a:p>
            <a:r>
              <a:rPr lang="it-IT" dirty="0"/>
              <a:t>What are you doing today for KYC, in branch and online?</a:t>
            </a:r>
          </a:p>
          <a:p>
            <a:r>
              <a:rPr lang="it-IT" dirty="0"/>
              <a:t>Is what you are doing today sufficient, or do you want to improve to drive down fraud?</a:t>
            </a:r>
          </a:p>
          <a:p>
            <a:r>
              <a:rPr lang="it-IT" dirty="0"/>
              <a:t>How important is customer experience and user experience with IDV and how do you balance with robust security?</a:t>
            </a:r>
          </a:p>
          <a:p>
            <a:r>
              <a:rPr lang="it-IT" dirty="0"/>
              <a:t>Do you use biometrics in other areas of the branch? Safe deposit box, loans, etc?</a:t>
            </a:r>
          </a:p>
          <a:p>
            <a:r>
              <a:rPr lang="it-IT" dirty="0"/>
              <a:t>What challenges do you see in implementing stronger IDV solutions to combat sythetic ID use and account takeover to reduce fraud?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C42CCCD-48B8-37B7-3B21-22D7AA34F498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07ADAE97-39E8-3F48-B67F-741E2ACAB67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35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6EAA47B-ECE6-C6F6-1285-D97E00045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11D569-C02C-74E9-C0D1-EDD1F51D7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Discovery Data – What We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C37DFB3-B7B6-3CBC-0AD6-2EA81221B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9823"/>
            <a:ext cx="10515600" cy="4484577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Almost all </a:t>
            </a:r>
            <a:r>
              <a:rPr lang="it-IT" dirty="0" smtClean="0"/>
              <a:t>retail branch fraud </a:t>
            </a:r>
            <a:r>
              <a:rPr lang="it-IT" dirty="0"/>
              <a:t>is via new account and account takeover using synthetic ID</a:t>
            </a:r>
          </a:p>
          <a:p>
            <a:r>
              <a:rPr lang="it-IT" dirty="0"/>
              <a:t>FI uses same solution for both online and in-branch authentication</a:t>
            </a:r>
          </a:p>
          <a:p>
            <a:r>
              <a:rPr lang="it-IT" dirty="0"/>
              <a:t>Process is the same with the exception of taking a selfie, which is not needed in-branch</a:t>
            </a:r>
          </a:p>
          <a:p>
            <a:r>
              <a:rPr lang="it-IT" dirty="0"/>
              <a:t>Process relies on customer taking a photo of front and back of ID with cell phone which is problematic</a:t>
            </a:r>
          </a:p>
          <a:p>
            <a:r>
              <a:rPr lang="it-IT" dirty="0"/>
              <a:t>Once they get a good image, error rate is 3-5%</a:t>
            </a:r>
          </a:p>
          <a:p>
            <a:r>
              <a:rPr lang="it-IT" dirty="0"/>
              <a:t>Solution is not integrated to teller or new </a:t>
            </a:r>
            <a:r>
              <a:rPr lang="it-IT" dirty="0" smtClean="0"/>
              <a:t>account </a:t>
            </a:r>
            <a:r>
              <a:rPr lang="it-IT" dirty="0"/>
              <a:t>systems</a:t>
            </a:r>
          </a:p>
          <a:p>
            <a:r>
              <a:rPr lang="it-IT" dirty="0"/>
              <a:t>Seeing increase in good fake ID's that are passing IDV. Only 25-30 false positives in past 12 months, but those led to large losses</a:t>
            </a:r>
          </a:p>
          <a:p>
            <a:pPr lvl="1"/>
            <a:r>
              <a:rPr lang="it-IT" i="1" dirty="0"/>
              <a:t>These ID's were from states that don't participate in driver license data verification services</a:t>
            </a:r>
          </a:p>
          <a:p>
            <a:r>
              <a:rPr lang="it-IT" dirty="0"/>
              <a:t>Bank understands that the foundation of customer authentication is built with the initial verification of physical documents</a:t>
            </a:r>
          </a:p>
          <a:p>
            <a:r>
              <a:rPr lang="it-IT" dirty="0"/>
              <a:t>See benefit to higher quality images; 600dpi True Color, IR and UV to detect better fake ID's</a:t>
            </a:r>
          </a:p>
          <a:p>
            <a:r>
              <a:rPr lang="it-IT" dirty="0"/>
              <a:t>Agree that using biometrics for authentication after initial document verification would reduce fraud on future visits as it removes issue of customer identity stolen after IDV</a:t>
            </a:r>
          </a:p>
          <a:p>
            <a:pPr lvl="1"/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F7672D4-B637-74A6-2AD8-F11B15ECB098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07ADAE97-39E8-3F48-B67F-741E2ACAB67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301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44F49CD7-98E8-2869-6949-3A1F7482F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 &amp; A Review</a:t>
            </a:r>
          </a:p>
        </p:txBody>
      </p:sp>
    </p:spTree>
    <p:extLst>
      <p:ext uri="{BB962C8B-B14F-4D97-AF65-F5344CB8AC3E}">
        <p14:creationId xmlns:p14="http://schemas.microsoft.com/office/powerpoint/2010/main" val="474896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ysClr val="windowText" lastClr="000000"/>
      </a:dk1>
      <a:lt1>
        <a:sysClr val="window" lastClr="FFFFFF"/>
      </a:lt1>
      <a:dk2>
        <a:srgbClr val="2F314D"/>
      </a:dk2>
      <a:lt2>
        <a:srgbClr val="E7E6E6"/>
      </a:lt2>
      <a:accent1>
        <a:srgbClr val="4472C4"/>
      </a:accent1>
      <a:accent2>
        <a:srgbClr val="EE3C24"/>
      </a:accent2>
      <a:accent3>
        <a:srgbClr val="A5A5A5"/>
      </a:accent3>
      <a:accent4>
        <a:srgbClr val="FFC000"/>
      </a:accent4>
      <a:accent5>
        <a:srgbClr val="56B8EB"/>
      </a:accent5>
      <a:accent6>
        <a:srgbClr val="2B4597"/>
      </a:accent6>
      <a:hlink>
        <a:srgbClr val="EE3C24"/>
      </a:hlink>
      <a:folHlink>
        <a:srgbClr val="954F72"/>
      </a:folHlink>
    </a:clrScheme>
    <a:fontScheme name="Custom 1">
      <a:majorFont>
        <a:latin typeface="Poppins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4372</TotalTime>
  <Words>597</Words>
  <Application>Microsoft Office PowerPoint</Application>
  <PresentationFormat>Widescreen</PresentationFormat>
  <Paragraphs>54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Poppins</vt:lpstr>
      <vt:lpstr>Office Theme</vt:lpstr>
      <vt:lpstr>Secure Identity Trends &amp; Discovery Webinar Series</vt:lpstr>
      <vt:lpstr>Webinar Series Overview</vt:lpstr>
      <vt:lpstr>Industry Fraud Trends</vt:lpstr>
      <vt:lpstr>Current Experience and KYC Processes</vt:lpstr>
      <vt:lpstr>Discovery Data – What We Learned</vt:lpstr>
      <vt:lpstr>Q &amp; A Review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Francesco Grasso</dc:creator>
  <cp:lastModifiedBy>Brian Loos</cp:lastModifiedBy>
  <cp:revision>115</cp:revision>
  <dcterms:created xsi:type="dcterms:W3CDTF">2022-08-08T13:59:23Z</dcterms:created>
  <dcterms:modified xsi:type="dcterms:W3CDTF">2024-03-05T18:49:20Z</dcterms:modified>
</cp:coreProperties>
</file>